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8" r:id="rId2"/>
    <p:sldId id="257" r:id="rId3"/>
    <p:sldId id="258" r:id="rId4"/>
    <p:sldId id="259" r:id="rId5"/>
    <p:sldId id="262" r:id="rId6"/>
    <p:sldId id="273" r:id="rId7"/>
    <p:sldId id="268" r:id="rId8"/>
    <p:sldId id="278" r:id="rId9"/>
    <p:sldId id="282" r:id="rId10"/>
    <p:sldId id="289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96" y="-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wmf"/></Relationships>
</file>

<file path=ppt/media/image1.wmf>
</file>

<file path=ppt/media/image2.wmf>
</file>

<file path=ppt/media/image3.wmf>
</file>

<file path=ppt/media/image4.wmf>
</file>

<file path=ppt/media/image5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4ACCED-C8B3-43AE-959C-7BD5E0897547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E4BC0C-0276-4131-955B-47D3705DDC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92B8F9-4C1F-4112-AED7-1466AEFAD8FE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31DA28-57E0-42F5-A623-0E3425D324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3E5EA3-A1A6-49DB-8E58-CF9E671413C6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90E43E-7832-4F66-A396-A2226F8894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FDAC06-70EB-4A09-8838-989E114830FA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549021-2437-4CD8-A90D-0D15A90932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B107CA-7708-4E2D-9B22-7550CE6D0B81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8A3235-F93D-49D6-A4EE-EC0F198F90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F79F65-900F-41BC-B327-6DB926974C52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6BED6-B0F2-4E33-AA12-EFD79ADFC1C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A29AE6-853D-40D6-8D4A-15EF9BD99CE0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719C0A-E6EB-49ED-A49F-2917AC1E3C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CDC583-A5C2-4C88-ACAD-98BB0C30361A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B2D08C-907C-4832-B6A0-B924D41231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7E0188-4407-4354-A118-9BF19644EC79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4A6A4B-0195-49EE-9B75-99533621B4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F02B9B-89BA-4FED-8AAF-12F06B9067BE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F935DF-FDCD-4813-B512-C377F3A2599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DE5561-2C66-4E48-A47D-CD20815AD4FD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6DA645-2B76-4A87-8906-5D627B8306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DB1F6F-E3C4-48B7-86EE-73DBD5031F1A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78EB2B-7B30-4838-8C6F-21AC36F398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BD5A98-F7BF-452E-B8B5-863E68723FE1}" type="datetimeFigureOut">
              <a:rPr lang="en-US"/>
              <a:pPr>
                <a:defRPr/>
              </a:pPr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91C8498-8916-47A0-BEC1-90D0F272F17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Warm-up:</a:t>
            </a:r>
          </a:p>
        </p:txBody>
      </p:sp>
      <p:sp>
        <p:nvSpPr>
          <p:cNvPr id="51203" name="Rectangle 3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z="2800" smtClean="0"/>
              <a:t>1)  </a:t>
            </a:r>
          </a:p>
        </p:txBody>
      </p:sp>
      <p:graphicFrame>
        <p:nvGraphicFramePr>
          <p:cNvPr id="51204" name="Object 4"/>
          <p:cNvGraphicFramePr>
            <a:graphicFrameLocks noChangeAspect="1"/>
          </p:cNvGraphicFramePr>
          <p:nvPr>
            <p:ph sz="quarter" idx="2"/>
          </p:nvPr>
        </p:nvGraphicFramePr>
        <p:xfrm>
          <a:off x="1143000" y="1752600"/>
          <a:ext cx="2133600" cy="2133600"/>
        </p:xfrm>
        <a:graphic>
          <a:graphicData uri="http://schemas.openxmlformats.org/presentationml/2006/ole">
            <p:oleObj spid="_x0000_s51204" name="Equation" r:id="rId3" imgW="723600" imgH="723600" progId="Equation.3">
              <p:embed/>
            </p:oleObj>
          </a:graphicData>
        </a:graphic>
      </p:graphicFrame>
      <p:sp>
        <p:nvSpPr>
          <p:cNvPr id="51206" name="Text Box 6"/>
          <p:cNvSpPr txBox="1">
            <a:spLocks noChangeArrowheads="1"/>
          </p:cNvSpPr>
          <p:nvPr/>
        </p:nvSpPr>
        <p:spPr bwMode="auto">
          <a:xfrm>
            <a:off x="4556125" y="1789113"/>
            <a:ext cx="5143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2)  </a:t>
            </a:r>
          </a:p>
        </p:txBody>
      </p:sp>
      <p:graphicFrame>
        <p:nvGraphicFramePr>
          <p:cNvPr id="51207" name="Object 7"/>
          <p:cNvGraphicFramePr>
            <a:graphicFrameLocks noChangeAspect="1"/>
          </p:cNvGraphicFramePr>
          <p:nvPr>
            <p:ph sz="quarter" idx="3"/>
          </p:nvPr>
        </p:nvGraphicFramePr>
        <p:xfrm>
          <a:off x="5562600" y="1447800"/>
          <a:ext cx="2590800" cy="1528763"/>
        </p:xfrm>
        <a:graphic>
          <a:graphicData uri="http://schemas.openxmlformats.org/presentationml/2006/ole">
            <p:oleObj spid="_x0000_s51207" name="Equation" r:id="rId4" imgW="774360" imgH="457200" progId="Equation.3">
              <p:embed/>
            </p:oleObj>
          </a:graphicData>
        </a:graphic>
      </p:graphicFrame>
      <p:sp>
        <p:nvSpPr>
          <p:cNvPr id="51209" name="Text Box 9"/>
          <p:cNvSpPr txBox="1">
            <a:spLocks noChangeArrowheads="1"/>
          </p:cNvSpPr>
          <p:nvPr/>
        </p:nvSpPr>
        <p:spPr bwMode="auto">
          <a:xfrm>
            <a:off x="365125" y="4227513"/>
            <a:ext cx="1098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	</a:t>
            </a:r>
          </a:p>
        </p:txBody>
      </p:sp>
      <p:graphicFrame>
        <p:nvGraphicFramePr>
          <p:cNvPr id="51210" name="Object 10"/>
          <p:cNvGraphicFramePr>
            <a:graphicFrameLocks noChangeAspect="1"/>
          </p:cNvGraphicFramePr>
          <p:nvPr/>
        </p:nvGraphicFramePr>
        <p:xfrm>
          <a:off x="4508500" y="3308350"/>
          <a:ext cx="127000" cy="241300"/>
        </p:xfrm>
        <a:graphic>
          <a:graphicData uri="http://schemas.openxmlformats.org/presentationml/2006/ole">
            <p:oleObj spid="_x0000_s51210" name="Equation" r:id="rId5" imgW="126720" imgH="2412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US" smtClean="0"/>
              <a:t>Let’s try this one.</a:t>
            </a:r>
          </a:p>
        </p:txBody>
      </p:sp>
      <p:sp>
        <p:nvSpPr>
          <p:cNvPr id="41987" name="Content Placeholder 2"/>
          <p:cNvSpPr>
            <a:spLocks noGrp="1"/>
          </p:cNvSpPr>
          <p:nvPr>
            <p:ph idx="4294967295"/>
          </p:nvPr>
        </p:nvSpPr>
        <p:spPr>
          <a:xfrm>
            <a:off x="381000" y="1752600"/>
            <a:ext cx="8229600" cy="45259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		</a:t>
            </a:r>
          </a:p>
        </p:txBody>
      </p:sp>
      <p:graphicFrame>
        <p:nvGraphicFramePr>
          <p:cNvPr id="41988" name="Object 4"/>
          <p:cNvGraphicFramePr>
            <a:graphicFrameLocks noChangeAspect="1"/>
          </p:cNvGraphicFramePr>
          <p:nvPr/>
        </p:nvGraphicFramePr>
        <p:xfrm>
          <a:off x="3200400" y="1981200"/>
          <a:ext cx="1976438" cy="946150"/>
        </p:xfrm>
        <a:graphic>
          <a:graphicData uri="http://schemas.openxmlformats.org/presentationml/2006/ole">
            <p:oleObj spid="_x0000_s41988" name="Equation" r:id="rId3" imgW="583920" imgH="27936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Decimals—Add/Subtract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endParaRPr lang="en-US" sz="3700" smtClean="0">
              <a:solidFill>
                <a:srgbClr val="898989"/>
              </a:solidFill>
            </a:endParaRPr>
          </a:p>
          <a:p>
            <a:pPr>
              <a:lnSpc>
                <a:spcPct val="80000"/>
              </a:lnSpc>
            </a:pPr>
            <a:endParaRPr lang="en-US" sz="2600" smtClean="0">
              <a:solidFill>
                <a:srgbClr val="898989"/>
              </a:solidFill>
            </a:endParaRPr>
          </a:p>
          <a:p>
            <a:pPr>
              <a:lnSpc>
                <a:spcPct val="80000"/>
              </a:lnSpc>
            </a:pPr>
            <a:r>
              <a:rPr lang="en-US" sz="2600" smtClean="0">
                <a:solidFill>
                  <a:srgbClr val="898989"/>
                </a:solidFill>
              </a:rPr>
              <a:t>	Objective:  Students will add, subtract, multiply and divide decimals.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13716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What do you do when adding or subtracting decimals?</a:t>
            </a:r>
            <a:br>
              <a:rPr lang="en-US" dirty="0"/>
            </a:br>
            <a:endParaRPr lang="en-US" dirty="0"/>
          </a:p>
        </p:txBody>
      </p:sp>
      <p:sp>
        <p:nvSpPr>
          <p:cNvPr id="14338" name="Content Placeholder 4"/>
          <p:cNvSpPr>
            <a:spLocks noGrp="1"/>
          </p:cNvSpPr>
          <p:nvPr>
            <p:ph idx="1"/>
          </p:nvPr>
        </p:nvSpPr>
        <p:spPr>
          <a:xfrm>
            <a:off x="457200" y="2438400"/>
            <a:ext cx="8229600" cy="3687763"/>
          </a:xfrm>
        </p:spPr>
        <p:txBody>
          <a:bodyPr/>
          <a:lstStyle/>
          <a:p>
            <a:pPr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Try this.</a:t>
            </a:r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 algn="ctr">
              <a:buFont typeface="Arial" charset="0"/>
              <a:buNone/>
            </a:pPr>
            <a:r>
              <a:rPr lang="en-US" sz="5400" smtClean="0"/>
              <a:t>5.6 + 6.321 + 9.84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Try another one!</a:t>
            </a: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 algn="ctr">
              <a:buFont typeface="Arial" charset="0"/>
              <a:buNone/>
            </a:pPr>
            <a:r>
              <a:rPr lang="en-US" sz="4800" smtClean="0"/>
              <a:t>9 – 6.73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13716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What do you do when </a:t>
            </a:r>
            <a:r>
              <a:rPr lang="en-US" dirty="0" smtClean="0"/>
              <a:t>multiplying </a:t>
            </a:r>
            <a:r>
              <a:rPr lang="en-US" dirty="0"/>
              <a:t>decimals?</a:t>
            </a:r>
            <a:br>
              <a:rPr lang="en-US" dirty="0"/>
            </a:b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Here is your problem!</a:t>
            </a:r>
          </a:p>
        </p:txBody>
      </p:sp>
      <p:sp>
        <p:nvSpPr>
          <p:cNvPr id="23554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 algn="ctr">
              <a:buFont typeface="Arial" charset="0"/>
              <a:buNone/>
            </a:pPr>
            <a:r>
              <a:rPr lang="en-US" sz="4800" smtClean="0"/>
              <a:t>   4.8 </a:t>
            </a:r>
          </a:p>
          <a:p>
            <a:pPr marL="0" indent="0" algn="ctr">
              <a:buFont typeface="Arial" charset="0"/>
              <a:buNone/>
            </a:pPr>
            <a:r>
              <a:rPr lang="en-US" sz="4800" u="sng" smtClean="0"/>
              <a:t>x .2 7</a:t>
            </a:r>
          </a:p>
          <a:p>
            <a:pPr marL="0" indent="0" algn="ctr"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304800" y="0"/>
            <a:ext cx="8229600" cy="2590800"/>
          </a:xfrm>
        </p:spPr>
        <p:txBody>
          <a:bodyPr>
            <a:normAutofit/>
          </a:bodyPr>
          <a:lstStyle/>
          <a:p>
            <a:r>
              <a:rPr lang="en-US" smtClean="0"/>
              <a:t>What are the steps</a:t>
            </a:r>
            <a:br>
              <a:rPr lang="en-US" smtClean="0"/>
            </a:br>
            <a:r>
              <a:rPr lang="en-US" smtClean="0"/>
              <a:t>for dividing decimals?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2286000"/>
            <a:ext cx="8229600" cy="3230563"/>
          </a:xfrm>
        </p:spPr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  <a:p>
            <a:pPr marL="0" indent="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/>
          </a:p>
        </p:txBody>
      </p:sp>
      <p:graphicFrame>
        <p:nvGraphicFramePr>
          <p:cNvPr id="30724" name="Object 4"/>
          <p:cNvGraphicFramePr>
            <a:graphicFrameLocks noChangeAspect="1"/>
          </p:cNvGraphicFramePr>
          <p:nvPr/>
        </p:nvGraphicFramePr>
        <p:xfrm>
          <a:off x="4514850" y="3321050"/>
          <a:ext cx="114300" cy="215900"/>
        </p:xfrm>
        <a:graphic>
          <a:graphicData uri="http://schemas.openxmlformats.org/presentationml/2006/ole">
            <p:oleObj spid="_x0000_s30724" name="Equation" r:id="rId3" imgW="114120" imgH="215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idx="4294967295"/>
          </p:nvPr>
        </p:nvSpPr>
        <p:spPr>
          <a:xfrm>
            <a:off x="304800" y="304800"/>
            <a:ext cx="8229600" cy="3276600"/>
          </a:xfrm>
        </p:spPr>
        <p:txBody>
          <a:bodyPr>
            <a:normAutofit/>
          </a:bodyPr>
          <a:lstStyle/>
          <a:p>
            <a:r>
              <a:rPr lang="en-US" smtClean="0"/>
              <a:t>What happens when there is a decimal in the divisor? 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457200" y="2286000"/>
            <a:ext cx="8229600" cy="3230563"/>
          </a:xfrm>
        </p:spPr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  <a:p>
            <a:pPr marL="0" indent="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/>
          </a:p>
        </p:txBody>
      </p:sp>
      <p:graphicFrame>
        <p:nvGraphicFramePr>
          <p:cNvPr id="34820" name="Object 4"/>
          <p:cNvGraphicFramePr>
            <a:graphicFrameLocks noChangeAspect="1"/>
          </p:cNvGraphicFramePr>
          <p:nvPr/>
        </p:nvGraphicFramePr>
        <p:xfrm>
          <a:off x="4514850" y="3321050"/>
          <a:ext cx="114300" cy="215900"/>
        </p:xfrm>
        <a:graphic>
          <a:graphicData uri="http://schemas.openxmlformats.org/presentationml/2006/ole">
            <p:oleObj spid="_x0000_s34820" name="Equation" r:id="rId3" imgW="114120" imgH="215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</TotalTime>
  <Words>68</Words>
  <Application>Microsoft Office PowerPoint</Application>
  <PresentationFormat>On-screen Show (4:3)</PresentationFormat>
  <Paragraphs>30</Paragraphs>
  <Slides>10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Calibri</vt:lpstr>
      <vt:lpstr>Arial</vt:lpstr>
      <vt:lpstr>Office Theme</vt:lpstr>
      <vt:lpstr>Equation</vt:lpstr>
      <vt:lpstr>Microsoft Equation 3.0</vt:lpstr>
      <vt:lpstr>Warm-up:</vt:lpstr>
      <vt:lpstr>Decimals—Add/Subtract</vt:lpstr>
      <vt:lpstr>What do you do when adding or subtracting decimals? </vt:lpstr>
      <vt:lpstr>Try this.</vt:lpstr>
      <vt:lpstr>Try another one!</vt:lpstr>
      <vt:lpstr>What do you do when multiplying decimals? </vt:lpstr>
      <vt:lpstr>Here is your problem!</vt:lpstr>
      <vt:lpstr>What are the steps for dividing decimals?</vt:lpstr>
      <vt:lpstr>What happens when there is a decimal in the divisor?  </vt:lpstr>
      <vt:lpstr>Let’s try this one.</vt:lpstr>
    </vt:vector>
  </TitlesOfParts>
  <Company>CCPS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Decimals—Add/Subtract</dc:title>
  <dc:creator>Foard, Patricia</dc:creator>
  <cp:lastModifiedBy>demcgra</cp:lastModifiedBy>
  <cp:revision>7</cp:revision>
  <dcterms:created xsi:type="dcterms:W3CDTF">2012-03-11T04:50:12Z</dcterms:created>
  <dcterms:modified xsi:type="dcterms:W3CDTF">2012-04-27T19:12:50Z</dcterms:modified>
</cp:coreProperties>
</file>